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7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91"/>
  </p:normalViewPr>
  <p:slideViewPr>
    <p:cSldViewPr snapToGrid="0">
      <p:cViewPr varScale="1">
        <p:scale>
          <a:sx n="89" d="100"/>
          <a:sy n="89" d="100"/>
        </p:scale>
        <p:origin x="122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8132F-E538-F591-973B-0A77613BC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517AFC-1DD3-1E88-0CA1-3BD7CF4BC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BB6A7-063D-01FF-9EEA-E0B626B27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EE12F-A7E4-2F43-A1E2-2D846F9B2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901E8-C1F2-535E-2C79-F770235B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04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688F7-BD42-8B6F-24D6-F6DE78D2B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9D706D-22DC-026C-C0E5-3FFAB32B1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B4F7E-225E-1DEB-C3CB-71C10DE39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EFB69-3C48-18F7-354B-74F0536E7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86796-EE53-01B4-8BA7-80177EB37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0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453794-FD13-9ED8-9EA8-464B3D8324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82DE7-36C5-53AA-B415-EAB829DA5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A6DF3-DED1-40FA-193E-39E48228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5312E-88F1-2903-BBE7-E869A6BF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BFCA0-F05B-6729-5223-6A2D01CC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3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EA3B3-AC70-F47F-E39D-6A7752863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835FA-A845-FFD7-45CC-3301C913D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9212E-A1BC-F381-6F93-FD7FE043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4B2EC-35E9-83A5-EC77-680A07A0F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55FF1-9ED6-FA6C-536A-CB9887DD5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20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BA995-F8A9-C91F-7B3C-2AB6A8F44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1237F-0B6A-2975-4CAB-D30B42CC4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832FC-E2E9-00CD-2EA4-A7AD08687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6F567-A558-CA26-16D2-365BDC3EB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6D05A-DF2A-AED5-3894-2BDE7C2B3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701A7-14FE-AF3E-EF3D-06D9D889A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458D2-B367-46E0-AD58-22389B05DE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A3D2F-938E-C8B1-7A97-9DE040EB76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BAF6D2-E300-D31D-A280-F0CC89BB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A954DE-47BE-DFA3-F1BA-9B2874779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8E57D3-615B-893E-83EA-93B7A41F0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7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558A-BC44-39AF-62B4-4A1B41042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55E70-70A9-0535-0E10-904A6C55F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E63B2-97C3-B1C7-7A77-E8CA527299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24CD20-200A-6E89-A5B3-F095D0B4E7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89C28C-2A5C-53F6-13C5-038984F460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7AFDB9-5869-9F4E-5DFF-4535CC7AD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CD33CF-92BE-47B6-B578-9E1463FDE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AB09D5-584B-714D-64E7-1EC80B12A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6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A38DF-05BD-E04C-E69E-72317E0D0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4E0BCB-B659-A8A9-496E-E67FCFE3B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73BA4E-D655-75D0-C78B-DEAF4BF60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AE3BDA-B7A6-54EF-5E71-CD6224444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2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4F208B-4B39-B143-B24E-FA00DF458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6FC584-B9D4-D96B-A920-3C5CF406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FF486-CAAC-D651-3338-35EFCB036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1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67E6C-7734-D521-5E28-4F3F54045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58DA2-62B8-A5CE-6324-925AF64BE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113A53-A1AF-A8C3-F9CD-9CB45EDEE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17965-4938-ECCC-F4E3-019947AD7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DCE39F-3A16-4849-AB50-7EE2575DD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340A9-D9C0-FB26-5913-72499446F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9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28142-D315-BFF2-6173-AF08F03F3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0C45C-03AF-823A-ED92-11A382A6F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736F62-1CE8-95B1-9995-74BD86E1C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7F9197-A233-DC64-BBE6-AEE11CFE7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EA47E-B847-469A-2A1E-F5934765F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B24404-B708-2F30-0CB3-12BEB448E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0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BA51BD-7B72-CC53-C770-595D0A970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1E7EC-3971-37F2-26FE-BE5D839A7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920F5-A409-3661-C8D3-283DD5DA5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85F11B-977A-9444-82D7-F74C1021AFEF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1DCA2-F07C-8949-F0E2-05C671F06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9194F-FC8C-BE2B-A24E-EFC9768C08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C5B1B0-9A22-E948-874F-9BFBFAEEB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03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AI-generated content may be incorrect.">
            <a:extLst>
              <a:ext uri="{FF2B5EF4-FFF2-40B4-BE49-F238E27FC236}">
                <a16:creationId xmlns:a16="http://schemas.microsoft.com/office/drawing/2014/main" id="{B1B5ED93-0C4C-6090-F2A6-8027E81C168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9923D313-A6B2-7691-8453-C020FEB74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8781"/>
            <a:ext cx="9144000" cy="1100591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6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line with a person holding a blue object&#10;&#10;AI-generated content may be incorrect.">
            <a:extLst>
              <a:ext uri="{FF2B5EF4-FFF2-40B4-BE49-F238E27FC236}">
                <a16:creationId xmlns:a16="http://schemas.microsoft.com/office/drawing/2014/main" id="{744A559E-2241-18B9-1549-9A1207F75D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4CF36B-195E-7481-9EFF-39081D4BA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0037A3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68DA8-63BF-CB5F-DC3E-39C202427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7A3"/>
                </a:solidFill>
              </a:rPr>
              <a:t>Insert Text</a:t>
            </a:r>
          </a:p>
          <a:p>
            <a:endParaRPr lang="en-US" dirty="0">
              <a:solidFill>
                <a:srgbClr val="0037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1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ue background with white lines&#10;&#10;AI-generated content may be incorrect.">
            <a:extLst>
              <a:ext uri="{FF2B5EF4-FFF2-40B4-BE49-F238E27FC236}">
                <a16:creationId xmlns:a16="http://schemas.microsoft.com/office/drawing/2014/main" id="{D4ABBF93-7808-E030-1E4A-5BC78D5C97A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D55B90-8665-7DAF-E9B6-2FDB8D70A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53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ue background with a white line&#10;&#10;AI-generated content may be incorrect.">
            <a:extLst>
              <a:ext uri="{FF2B5EF4-FFF2-40B4-BE49-F238E27FC236}">
                <a16:creationId xmlns:a16="http://schemas.microsoft.com/office/drawing/2014/main" id="{DF9B63A4-A315-A73B-6F96-2A450BF96D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52B32E-7141-451C-9BC5-8C6B132AF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848600" cy="1325563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0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Macintosh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4</cp:revision>
  <dcterms:created xsi:type="dcterms:W3CDTF">2025-05-09T20:10:43Z</dcterms:created>
  <dcterms:modified xsi:type="dcterms:W3CDTF">2025-05-12T05:35:33Z</dcterms:modified>
</cp:coreProperties>
</file>